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28C5C5-8B90-4379-8EB3-9B27D55C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82FA75-37B1-4592-8F92-F77F1B75DB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4E72FB-DF8D-4D91-ABCA-64AEC7C6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0B7C21-5E71-4893-A032-D5F4FFDC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9B48C1-B0C2-41F1-9F1A-7D21CB039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4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C070DF-934C-4E6A-9511-DA974A310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864B21A-B11C-4BDF-90DD-BFE036CEA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776530-B689-425D-AD51-5CA4E06D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932ADC-A22E-4FA1-BA97-DD70EBF3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171AF0-C8CE-4E0A-8F5B-70DC9749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5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11B169-2938-445D-BBAF-5E671B53F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E074E1-DDB5-4A20-8162-4C0DC259B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F1DD03-AB9B-4DF3-8D71-933C2C5F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909D8C-A820-481A-B125-FFEA82E62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B89B45-ED82-414F-A5B9-121564ED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55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79FAB-C5A0-47D8-8918-3370D92A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B96D0-38FB-476C-9372-FD01BA985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98050B-D9C2-4945-A649-EFAEE3AF7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CD3CD4-2098-458F-B256-E772045C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FAF2EF-2705-4DAE-970A-1A67DEAC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41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43437-DE0F-48C9-82F0-6829FA2B7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913DDB-03B0-4228-A070-14DD292FA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141A0C-F929-40C8-ADA9-48A839DF8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3B4AC7-EEEC-4454-81B4-F7218DC95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66627A-1E63-4CEC-ACDC-89749C46E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051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C53FE-2AAC-499C-8C6F-F0CEC4B4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5CCEFC-67AF-44A4-81ED-BE5615E3E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B9933-A847-4E89-8C55-9BF9B2CD1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EA4829-53B1-4A8B-BBD6-03386DFC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08EC04-4DDE-45C8-85ED-18B6EF25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FCAB0A-0BD8-4A85-A081-48FCB044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43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97BF8-0978-4F59-A8A6-524D933CC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55EB62-1639-4506-8758-2BFBBF504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F038A04-4C29-4589-A48C-28A6365EB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144DFE1-D602-492E-9A6D-A39731165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D13759-95F4-44DE-ACB5-A7A2A37A6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67384A-A510-4F69-8917-A5A802C4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83636DA-808A-480F-A3BE-36116961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0433022-B2BF-4BD8-AE70-F926F93B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1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F5F39-6DE7-45F8-85BB-1A22E42B4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534645-82C1-4138-AB3A-05F248D7B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33E5D08-A2CD-48FF-AA4F-AE9350B5C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38C5CB8-9CE1-4441-BFB6-ABA45E4C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89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7462DEF-0AD7-495B-BCF2-E78796DAA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E291689-162A-4DFC-A78A-8C371579B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F75E8B-DE2C-4699-AC15-E46552B60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54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C28B87-90AA-48AD-B651-95DC5EAF5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F4ACC2-E046-4AEE-8656-F5F935891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2F958F-6B32-46F7-A5A2-4C204EF05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B572831-3337-4EE5-8D7D-A34DAF68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45D40C-C6D7-4804-9E65-BDA88E978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D26C57-7759-4FF6-8B2B-0CE5E241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77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75EA1A-F197-4762-B6C4-575E777B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72BF352-05CA-46E9-97E8-3C3CE4F44C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104055-FF44-44FD-A715-997C202E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E55DAD-6C99-4D6D-A139-928968D1E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52F0A5-321C-49AB-9B71-A0E76F96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793848-3468-45FE-AFCE-80F7AAD41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06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F7A958-176A-4E5C-84CA-311358A3B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6C9556-6B84-4FEE-BF34-6D5E078CD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C1BE8F-6E74-48DB-B460-320CC5C78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1076E-F4A8-4B1A-B95C-458F1B750307}" type="datetimeFigureOut">
              <a:rPr lang="fr-FR" smtClean="0"/>
              <a:t>02/09/2022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77E597-33FC-4F05-9C06-57688C5A0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57CC4-4C07-450D-AA7D-F24323E712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C4DA6-B654-416B-886B-AA43806C2D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79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5B8F7A87-8E7B-4501-A52B-3F71E6712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latin typeface="Algerian" panose="04020705040A02060702" pitchFamily="82" charset="0"/>
              </a:rPr>
              <a:t>Procédure accès à l’ENT du département avec les comptes </a:t>
            </a:r>
            <a:r>
              <a:rPr lang="fr-FR" sz="2800" dirty="0" err="1">
                <a:latin typeface="Algerian" panose="04020705040A02060702" pitchFamily="82" charset="0"/>
              </a:rPr>
              <a:t>Educonnect</a:t>
            </a:r>
            <a:endParaRPr lang="fr-FR" sz="2800" dirty="0"/>
          </a:p>
        </p:txBody>
      </p:sp>
      <p:pic>
        <p:nvPicPr>
          <p:cNvPr id="1026" name="Image 7">
            <a:extLst>
              <a:ext uri="{FF2B5EF4-FFF2-40B4-BE49-F238E27FC236}">
                <a16:creationId xmlns:a16="http://schemas.microsoft.com/office/drawing/2014/main" id="{75F91193-DF90-4423-B518-CB9E74E46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955" y="711613"/>
            <a:ext cx="2028825" cy="1643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7635722A-E370-4401-87E3-73ACB2C097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637" y="805087"/>
            <a:ext cx="8005666" cy="204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0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522BC1B-ED16-491A-B144-0040386A2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681"/>
            <a:ext cx="12192000" cy="626863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D44B98D-40D4-471F-B4A5-CF9546D13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85944" y="3363984"/>
            <a:ext cx="978715" cy="238053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E002F9-C8A7-489E-A3B0-4B9755422C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9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05472B9-8844-478D-9CED-66FCFA19B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579"/>
            <a:ext cx="12192000" cy="641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8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F6832AA-191C-4F8A-BDB7-87AF0BF0A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382"/>
            <a:ext cx="12192000" cy="603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062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Peyhardi</dc:creator>
  <cp:lastModifiedBy>Benoit Peyhardi</cp:lastModifiedBy>
  <cp:revision>6</cp:revision>
  <dcterms:created xsi:type="dcterms:W3CDTF">2020-12-07T11:06:22Z</dcterms:created>
  <dcterms:modified xsi:type="dcterms:W3CDTF">2022-09-02T05:43:07Z</dcterms:modified>
</cp:coreProperties>
</file>